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000876-B279-4950-BBBC-ABEAD956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D2C306C-C807-4800-BC1E-6555BEEBB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835797-2B7C-4C47-B438-6CBF1F7A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C3120E-BEFB-4F67-BC30-02377388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B3D3A4-5EB7-47E6-AFEE-A1B214CD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2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FA0107-077C-4447-820F-4AAE9464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25584BF-1CFB-436D-894C-60B3F0E19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9287DE-63AE-4757-95F5-A5AFDC23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4FC8EA-F236-4DA9-927A-293A66C2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BB39ED-9B41-4BC3-83C1-A94B0604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69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090444F-8FFF-4551-BF65-32C4A498D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031BFD8-A4C9-4E91-A536-E67DEDA12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A0F2FF-367E-4D91-89AC-E2934A62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E2E62C-4C22-4EAC-8810-285B5D9B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0A7CF0-BF5F-47E2-87A3-7C5947A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7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DC26B-A5D9-473B-9DE0-291D7449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10E26-3985-4AC2-8823-D45BC77D9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5BC011-919F-4D0C-BA16-5AADDABE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743560-B257-4D9C-8921-36A95D70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81D9BD-9D52-408C-820E-47E66DF3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18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20477-FFEE-4A2F-8B6D-BBE2F6D4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D5A90C-449C-4F85-A1ED-1A262EAB5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7F6DE7-9176-460A-9278-E64516AB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71599A-4098-4F7A-806C-3F45B929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B7D011-DE13-4E7D-A1C5-9A6FC09C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82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7BEF1-7FBF-44B8-8E33-B2673FA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1872A-32DE-42E6-BD58-9BF3FAFB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61B392-032D-4415-91B2-CFFAA8FC7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59422B-E3AE-44BB-8BD7-CD6AA16F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8887EA-44D0-4F24-BC39-628E1370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9D3C37-ECC4-4F49-93DE-9A238DCF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95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8DAC03-185F-43CD-BB06-8562E41E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1A45906-EEAB-4CAD-964D-1217F25C2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EA614A0-CE01-4600-8659-A49A311B8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E5DE08-0AD1-4DC0-A361-2402E612C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7E72F6C-94B4-4B2A-8073-DC16476F3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DF37A6D-9AAC-422E-9EA7-5645E1E4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35C345-EDC3-4584-B9DE-D9AB1CE2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17CF60F-3F45-4B19-8F15-8FDB0846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27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97F53D-EE09-4F21-87DC-1866E569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F082938-6043-457A-A083-DB26C9EF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3C302B-6E40-4E9E-B848-770F9EF5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6307FE-802E-4D6B-A5F3-CF058936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4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3DEC872-4B78-4E4A-9A84-74FF0D2F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59CAED-73F1-417B-B7ED-C56C6F42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FCEB83-F12B-4CC9-9212-3BF79E1A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11F086-FA63-4D14-9BB5-3BC11959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ED0247-7563-442D-8C96-E9F4EF21E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6A3EAA0-9BF6-488B-9179-AD7414FE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9A013B-A067-43B1-9638-86DEE920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912E22-71C6-4F44-9E1E-F0D7846B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6F51D4-2620-46C6-B696-1C943FCE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76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A6F47E-32CF-4B81-9116-54636BCF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A7BCC5F-FC16-4266-AA90-4A7E62742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E0860AC-0AFF-4FDF-A860-C4657DE92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56DBB4-905A-4AA9-87D4-218702A0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2AF5EB-A7A9-4502-A92D-76EA48C7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CDC124-3A83-4F3D-A58A-8F517EA5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69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67E323C-BE75-4DB6-901D-45932AEF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3E98A0-23D7-45BB-A19F-8129238C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0708F4-8A6C-4639-BD4D-37BB33686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BED5-AE96-41BE-B82F-E716AB31140C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4AB5F7-B248-4459-89A6-29FFE28A1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04B7AC-A2C4-4091-BF90-941A66F6D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BA9A-BD5E-4FA1-9343-40808BCE36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53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CE84DE-71D7-4F80-9219-875EDF5852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E77966-34D9-4DF1-B0D7-C92EC8EB0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182698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22177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167667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147883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386299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385516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175548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B1AB2-0732-4F53-8B11-CA3D5C72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Zagadnienie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D1DEE1-223E-40A7-96E5-B36D3CB8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Punkt 1</a:t>
            </a:r>
          </a:p>
          <a:p>
            <a:r>
              <a:rPr lang="pl-PL" dirty="0"/>
              <a:t>Punkt 2</a:t>
            </a:r>
          </a:p>
          <a:p>
            <a:r>
              <a:rPr lang="pl-PL" dirty="0"/>
              <a:t>Punkt 3</a:t>
            </a:r>
          </a:p>
          <a:p>
            <a:r>
              <a:rPr lang="pl-PL" dirty="0"/>
              <a:t>Punkt 4</a:t>
            </a:r>
          </a:p>
        </p:txBody>
      </p:sp>
    </p:spTree>
    <p:extLst>
      <p:ext uri="{BB962C8B-B14F-4D97-AF65-F5344CB8AC3E}">
        <p14:creationId xmlns:p14="http://schemas.microsoft.com/office/powerpoint/2010/main" val="1952537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Panoramiczny</PresentationFormat>
  <Paragraphs>37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Tytuł prezentacji</vt:lpstr>
      <vt:lpstr>Zagadnienie 1</vt:lpstr>
      <vt:lpstr>Zagadnienie 2</vt:lpstr>
      <vt:lpstr>Zagadnienie 3</vt:lpstr>
      <vt:lpstr>Zagadnienie 4</vt:lpstr>
      <vt:lpstr>Zagadnienie 5</vt:lpstr>
      <vt:lpstr>Zagadnienie 6</vt:lpstr>
      <vt:lpstr>Zagadnienie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bofh</dc:creator>
  <cp:lastModifiedBy>bofh</cp:lastModifiedBy>
  <cp:revision>2</cp:revision>
  <dcterms:created xsi:type="dcterms:W3CDTF">2020-10-16T09:00:32Z</dcterms:created>
  <dcterms:modified xsi:type="dcterms:W3CDTF">2020-10-16T09:03:15Z</dcterms:modified>
</cp:coreProperties>
</file>