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63A914-45E2-453B-A76B-4BEC9085C8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5E39CC5-F7C9-4874-8F41-04B231C1FA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32CFBB1-18D7-4B44-A8AA-DA7471533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5D527-D377-449B-91DF-F2DEEFAFF185}" type="datetimeFigureOut">
              <a:rPr lang="pl-PL" smtClean="0"/>
              <a:t>16.10.2020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BC5599A-3286-4621-B706-E8A6D8E80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B041E18-D3D9-4002-8993-6F0E2A6DD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0C92-12F3-4782-85B0-951B2BD5305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7567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89E7F4-5EED-4EF5-AE46-D5184CB1C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C013E52-1186-4C7D-AB53-EBEBBB7145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949BEA1-6A4C-4A37-9497-CAF803896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5D527-D377-449B-91DF-F2DEEFAFF185}" type="datetimeFigureOut">
              <a:rPr lang="pl-PL" smtClean="0"/>
              <a:t>16.10.2020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8196622-7413-4533-A5D7-5FF08BD52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25E24D5-35C1-4BDB-907B-AB1C27E64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0C92-12F3-4782-85B0-951B2BD5305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8263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4DC8AAD0-213E-431A-9834-BA53B3F5DC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5ED05B0-7A63-4501-B591-0CA061E59A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9D1BEC1-F7A8-4F48-96A3-7EC533A70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5D527-D377-449B-91DF-F2DEEFAFF185}" type="datetimeFigureOut">
              <a:rPr lang="pl-PL" smtClean="0"/>
              <a:t>16.10.2020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A1929CD-47A8-4D33-B304-5BFD268A3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7C80D12-0426-4926-95BE-F39938E58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0C92-12F3-4782-85B0-951B2BD5305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0598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682407-93B3-4344-A213-DBC5904E0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501E73-20E7-40D4-87F1-7FB350E1B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6204527-C55B-4B97-941C-459336196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5D527-D377-449B-91DF-F2DEEFAFF185}" type="datetimeFigureOut">
              <a:rPr lang="pl-PL" smtClean="0"/>
              <a:t>16.10.2020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7069A23-0297-46A8-A4C3-49F3C0E6D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9FE7CA1-C58C-4347-A51D-7D74968FF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0C92-12F3-4782-85B0-951B2BD5305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2978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B0C8260-568F-4E7C-BA4D-12CA201E7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8E967F0-E417-491D-B491-D96888626B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C14EACF-9DC7-4A25-9639-EA45CB00A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5D527-D377-449B-91DF-F2DEEFAFF185}" type="datetimeFigureOut">
              <a:rPr lang="pl-PL" smtClean="0"/>
              <a:t>16.10.2020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A2FB358-EC1B-4B27-9509-6CA5EC52B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3D0DCB9-1933-41B4-B10A-31852BB07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0C92-12F3-4782-85B0-951B2BD5305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3617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65A858-A81C-4B15-A5BF-ACEBCC603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251809-366E-467C-AF58-56A96D0526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4A46E9C-F5E0-4812-84F5-18897B34E7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4138341-F6F9-482F-AA5B-301076329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5D527-D377-449B-91DF-F2DEEFAFF185}" type="datetimeFigureOut">
              <a:rPr lang="pl-PL" smtClean="0"/>
              <a:t>16.10.2020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293DEAB-E5B5-42FB-839C-2E67C8152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07A9BE0-E3FF-4B24-A9F8-0E1424406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0C92-12F3-4782-85B0-951B2BD5305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6255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8FB81D-5804-4C07-98E3-AA0B5BB19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CCD3EF5-6A50-4D43-8661-D0E0CFE57A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1C2ECB4-6794-428C-87AD-E8E058AC47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D70D0C1C-B789-4786-8DE0-6257DAC23B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ED23568B-0923-4473-863D-FCEEBB2A62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54FCF65F-5202-455B-96F2-D4CE2501D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5D527-D377-449B-91DF-F2DEEFAFF185}" type="datetimeFigureOut">
              <a:rPr lang="pl-PL" smtClean="0"/>
              <a:t>16.10.2020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0BC61CFC-6D7B-4749-81C0-F0059125B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8810C5F3-D389-48D5-A970-97E558D4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0C92-12F3-4782-85B0-951B2BD5305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8130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AE2340-73D7-4E6B-A93A-0BD37DF49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B07FC422-74E1-4986-801A-581E6933F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5D527-D377-449B-91DF-F2DEEFAFF185}" type="datetimeFigureOut">
              <a:rPr lang="pl-PL" smtClean="0"/>
              <a:t>16.10.2020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54D54631-1DB5-451A-9FB6-FB8C59EB8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E5109661-5B63-4381-AF78-9E84D521B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0C92-12F3-4782-85B0-951B2BD5305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8502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6D97643F-8C0A-44BE-9DA9-F0B9665EE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5D527-D377-449B-91DF-F2DEEFAFF185}" type="datetimeFigureOut">
              <a:rPr lang="pl-PL" smtClean="0"/>
              <a:t>16.10.2020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83A11DB2-B2BA-4000-8143-811A2CBBB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2551A0F-B8F9-41D7-BF65-8FCE8B8DF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0C92-12F3-4782-85B0-951B2BD5305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633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071193-CB88-43F5-901D-49B677A59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01E8C76-7AD8-47B7-9E90-3E5DA8685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1DA932A-A8C7-442B-A348-CF3913EE70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210ACC2-A6FC-43FF-A1F8-8058594F2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5D527-D377-449B-91DF-F2DEEFAFF185}" type="datetimeFigureOut">
              <a:rPr lang="pl-PL" smtClean="0"/>
              <a:t>16.10.2020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6887018-B862-468C-81C0-DB188E68E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A265C59-ABFE-44DF-8DFA-48526A14B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0C92-12F3-4782-85B0-951B2BD5305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284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E1CFAA-C5F7-4CF3-B485-6BB6DCEE3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31C5991D-3005-4768-8393-8C25B60295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30AA370-7774-432F-B871-62D74999A8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1C17CCC-BD12-4DE4-99AC-206CCDC2E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5D527-D377-449B-91DF-F2DEEFAFF185}" type="datetimeFigureOut">
              <a:rPr lang="pl-PL" smtClean="0"/>
              <a:t>16.10.2020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E74ACCF-DD5D-4834-B1BC-E608381BF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832E077-A471-49B3-8F7E-7353654EB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0C92-12F3-4782-85B0-951B2BD5305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2821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9ECBA741-5349-461E-8505-83DED25C3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DEFF352-7BD8-43C3-A65B-21B4EC9D8B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905C15E-9142-4249-9FB4-3CC452F9CF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5D527-D377-449B-91DF-F2DEEFAFF185}" type="datetimeFigureOut">
              <a:rPr lang="pl-PL" smtClean="0"/>
              <a:t>16.10.2020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9766EA6-40B3-44A8-B794-9B4CE453AD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CD1C733-37E2-4DF6-9F51-55B517119B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F0C92-12F3-4782-85B0-951B2BD5305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2498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472E7E-DDD0-4342-A04C-97B4183211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Tytuł prezentacji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368EBAE-3656-4D15-AB16-CB52A186CF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Autor</a:t>
            </a:r>
          </a:p>
        </p:txBody>
      </p:sp>
    </p:spTree>
    <p:extLst>
      <p:ext uri="{BB962C8B-B14F-4D97-AF65-F5344CB8AC3E}">
        <p14:creationId xmlns:p14="http://schemas.microsoft.com/office/powerpoint/2010/main" val="57373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2F7681-1B95-4279-9BE7-00268CF17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Tytuł obrazu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AEFCA495-4A38-4407-9FB1-040D26B85C84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5D4B0C0-2BC1-4158-A2EA-C4DF5167812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l-PL" dirty="0"/>
              <a:t>Opis obrazu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4318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2F7681-1B95-4279-9BE7-00268CF17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Tytuł obrazu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AEFCA495-4A38-4407-9FB1-040D26B85C84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5D4B0C0-2BC1-4158-A2EA-C4DF5167812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l-PL" dirty="0"/>
              <a:t>Opis obrazu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7907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2F7681-1B95-4279-9BE7-00268CF17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Tytuł obrazu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AEFCA495-4A38-4407-9FB1-040D26B85C84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5D4B0C0-2BC1-4158-A2EA-C4DF5167812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l-PL" dirty="0"/>
              <a:t>Opis obrazu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67167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2F7681-1B95-4279-9BE7-00268CF17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Tytuł obrazu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AEFCA495-4A38-4407-9FB1-040D26B85C84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5D4B0C0-2BC1-4158-A2EA-C4DF5167812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l-PL" dirty="0"/>
              <a:t>Opis obrazu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9794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2F7681-1B95-4279-9BE7-00268CF17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Tytuł obrazu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AEFCA495-4A38-4407-9FB1-040D26B85C84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5D4B0C0-2BC1-4158-A2EA-C4DF5167812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l-PL" dirty="0"/>
              <a:t>Opis obrazu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91903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2F7681-1B95-4279-9BE7-00268CF17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Tytuł obrazu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AEFCA495-4A38-4407-9FB1-040D26B85C84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5D4B0C0-2BC1-4158-A2EA-C4DF5167812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l-PL" dirty="0"/>
              <a:t>Opis obrazu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0774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2F7681-1B95-4279-9BE7-00268CF17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Tytuł obrazu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AEFCA495-4A38-4407-9FB1-040D26B85C84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5D4B0C0-2BC1-4158-A2EA-C4DF5167812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l-PL" dirty="0"/>
              <a:t>Opis obrazu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6254681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31</Words>
  <Application>Microsoft Office PowerPoint</Application>
  <PresentationFormat>Panoramiczny</PresentationFormat>
  <Paragraphs>16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Motyw pakietu Office</vt:lpstr>
      <vt:lpstr>Tytuł prezentacji</vt:lpstr>
      <vt:lpstr>Tytuł obrazu</vt:lpstr>
      <vt:lpstr>Tytuł obrazu</vt:lpstr>
      <vt:lpstr>Tytuł obrazu</vt:lpstr>
      <vt:lpstr>Tytuł obrazu</vt:lpstr>
      <vt:lpstr>Tytuł obrazu</vt:lpstr>
      <vt:lpstr>Tytuł obrazu</vt:lpstr>
      <vt:lpstr>Tytuł obrazu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Tytuł prezentacji</dc:title>
  <dc:creator>bofh</dc:creator>
  <cp:lastModifiedBy>bofh</cp:lastModifiedBy>
  <cp:revision>1</cp:revision>
  <dcterms:created xsi:type="dcterms:W3CDTF">2020-10-16T08:58:08Z</dcterms:created>
  <dcterms:modified xsi:type="dcterms:W3CDTF">2020-10-16T09:00:24Z</dcterms:modified>
</cp:coreProperties>
</file>