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3C3FE9-AEFE-4D7E-AE3E-598B514B9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99BB53-D731-48F9-9291-B1FDAC552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13C6E7-7923-4AD7-8032-864E9AD9C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53D2B4-6C61-48DB-BDD0-438036F2C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3EB1B3-0CE7-4832-B33E-689E5502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11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FEEEF-F861-4804-96FF-D3A2D55D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94A1E6-E7D4-4E61-AC47-D49A7795F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754210-2174-4CF8-B6A8-1D2C3CB7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444434-EF57-440A-A581-1EC0ECC1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3F9F09-DC87-463F-B8D5-B03D8134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45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73C1E05-7287-4C84-9A9E-01F91353F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05DC25C-F543-4771-B983-1D034E31A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D2A8D3-090B-40E7-AAE3-A200CA975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A6E350-7C92-43F0-9916-3E12DE39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836D77-28B2-4DA6-B74D-E0E60CE33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278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D3FE83-EF29-4FC1-9FB1-DB4AD700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595DC0-AA21-44D9-A78C-67D2AF6B2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363004-9357-404B-9084-665381AA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100E5B-2289-48E0-82DA-2CC683863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81687D-1477-4E02-ADFD-FB80D71C0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27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2CFD29-B154-4387-8408-6F43F312B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73E04A-BDF2-4D24-9435-470EC0857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AFC060-B476-4144-BEEC-09F3BF32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3BDF32-1D6C-42F4-A394-33B5DC79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0A4632-2D07-42D9-82F7-1BEAB5537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33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D32B47-072D-4B21-BB17-321A5C683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CDFADD-1AF1-4266-93CC-F4564875D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F6A8239-B249-4539-8DB2-1F3D0EDF9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201D09-BC04-49C9-A3BF-E5E89EDC8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782A752-ED97-443C-B0E6-7C4A287A2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D160AC-0D18-412D-9033-59983AF3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BFEB4C-36D8-41A1-B439-BF467675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7F0963D-D6D0-4716-8CD3-92A6D06A4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D64553-7674-4F83-93C3-FAFB4756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E2F5311-45AD-4700-A70D-3897770B8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FC87311-A115-4654-84FC-2767E08A3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B5024A2-3AF0-498F-AB5F-93C2E108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594F6DE-EE8F-4547-83EB-5CCDB6AC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BD86739-FB88-43C3-BEEA-F4A40DDE1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30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3B493-8E2C-4BA2-AC9B-B1DB9971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F8AD851-CEC3-4F87-BD9B-331873C4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5DD55A3-FAED-47E8-9AD3-95771AA2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F056815-D2A1-492F-8BBE-03515440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732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8248F22-F336-4BB8-B46A-6E99A010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CAB598E-A35A-41A0-903E-FFEFF696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C281F94-CE53-40C6-B002-028A60CD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78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E97E24-04EA-468E-AD8F-67424CF9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CF596E-1E1C-4E26-83B5-CB38FC43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3C36A0-D423-4E86-BE2E-5260C588F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AE9229C-790A-4F0E-B4D1-13ACDD33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42C620E-6172-401B-A4E2-BEB0CB91E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33E016-D3F0-4751-855E-2A3CB0FB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785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125E39-801B-48E1-B992-9CC4512ED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030DFD7-AC77-4BE8-8248-F1DBBE7D8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36940D9-26C1-4716-943B-E17AF204F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29D96E2-2719-4008-ABA2-321FA524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52CCB25-4E02-4570-8E87-DDB899C7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1D3B158-6323-4121-A06A-2147B110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030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F2F46D4-3DE3-4C52-9362-709B1ABC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FCDDDD-0098-4D4C-AB99-010DC5076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A0FA72-3D47-431C-BDC2-0A81D21A8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96DA-C9C9-43F7-825B-CA3E4CCE81D6}" type="datetimeFigureOut">
              <a:rPr lang="pl-PL" smtClean="0"/>
              <a:t>16.10.2020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CB275E-CE43-44CA-9F40-B65D03D4B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41230C-4E12-4A0A-9D95-94D665FAF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8B0D-B5F4-47C3-9379-E8B8333F26D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24EF36-A08D-489D-A3DF-4BF12C1195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Tytuł prezentacji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736A6D5-4FD8-41A7-8805-7BD1B45AF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Prowadzący</a:t>
            </a:r>
          </a:p>
        </p:txBody>
      </p:sp>
    </p:spTree>
    <p:extLst>
      <p:ext uri="{BB962C8B-B14F-4D97-AF65-F5344CB8AC3E}">
        <p14:creationId xmlns:p14="http://schemas.microsoft.com/office/powerpoint/2010/main" val="231458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57735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3306055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45786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24550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68778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875739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4C0F0B-2B9A-45F0-A63F-A48C038A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4563"/>
            <a:ext cx="10515600" cy="582240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Tekst prezentacji</a:t>
            </a:r>
          </a:p>
        </p:txBody>
      </p:sp>
    </p:spTree>
    <p:extLst>
      <p:ext uri="{BB962C8B-B14F-4D97-AF65-F5344CB8AC3E}">
        <p14:creationId xmlns:p14="http://schemas.microsoft.com/office/powerpoint/2010/main" val="2450631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Panoramiczny</PresentationFormat>
  <Paragraphs>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Tytuł prezentacji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bofh</dc:creator>
  <cp:lastModifiedBy>bofh</cp:lastModifiedBy>
  <cp:revision>1</cp:revision>
  <dcterms:created xsi:type="dcterms:W3CDTF">2020-10-16T08:54:03Z</dcterms:created>
  <dcterms:modified xsi:type="dcterms:W3CDTF">2020-10-16T08:57:33Z</dcterms:modified>
</cp:coreProperties>
</file>